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273" r:id="rId3"/>
    <p:sldId id="259" r:id="rId4"/>
    <p:sldId id="260" r:id="rId5"/>
    <p:sldId id="269" r:id="rId6"/>
    <p:sldId id="274" r:id="rId7"/>
    <p:sldId id="275" r:id="rId8"/>
    <p:sldId id="270" r:id="rId9"/>
    <p:sldId id="268" r:id="rId10"/>
    <p:sldId id="271" r:id="rId11"/>
    <p:sldId id="272" r:id="rId12"/>
    <p:sldId id="261" r:id="rId13"/>
    <p:sldId id="262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47CB4-F48A-48F1-8F0D-8DC5A74C314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32A0E-E70E-43B8-9C71-05AF54E5B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0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1F4EDC5-0FB3-4A9E-BFBD-61AFCCFD1E82}" type="slidenum">
              <a:rPr lang="en-US" sz="1200" smtClean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200" smtClean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385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641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42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46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320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40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348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662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424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594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855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69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D120A-3E5D-4FC3-804C-309A135D6209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72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187355" y="3841314"/>
            <a:ext cx="6817057" cy="16015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92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vi-VN" sz="1519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MÔN</a:t>
            </a:r>
            <a:r>
              <a:rPr lang="en-US" sz="1519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ĐẠO ĐỨC  </a:t>
            </a:r>
            <a:endParaRPr lang="vi-VN" sz="1519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 eaLnBrk="1" hangingPunct="1">
              <a:defRPr/>
            </a:pPr>
            <a:r>
              <a:rPr lang="vi-VN" sz="135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Bài</a:t>
            </a:r>
            <a:r>
              <a:rPr lang="en-US" sz="135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:</a:t>
            </a:r>
            <a:r>
              <a:rPr lang="vi-VN" sz="135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1350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TRẢ LAI CỦA RƠI(T1)</a:t>
            </a:r>
            <a:endParaRPr lang="vi-VN" sz="1688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2282589" y="2704357"/>
            <a:ext cx="4728949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defRPr/>
            </a:pPr>
            <a:r>
              <a:rPr lang="vi-VN" sz="1181" dirty="0">
                <a:solidFill>
                  <a:prstClr val="black"/>
                </a:solidFill>
                <a:latin typeface=".VnTime" pitchFamily="34" charset="0"/>
              </a:rPr>
              <a:t> DẠY TRỰC TUYẾN</a:t>
            </a:r>
          </a:p>
          <a:p>
            <a:pPr algn="ctr">
              <a:defRPr/>
            </a:pPr>
            <a:r>
              <a:rPr lang="en-US" sz="1519" dirty="0">
                <a:solidFill>
                  <a:srgbClr val="FF0000"/>
                </a:solidFill>
                <a:latin typeface=".VnTime" pitchFamily="34" charset="0"/>
              </a:rPr>
              <a:t>LỚP MỘT</a:t>
            </a:r>
            <a:endParaRPr lang="vi-VN" sz="1519" dirty="0">
              <a:solidFill>
                <a:srgbClr val="FF0000"/>
              </a:solidFill>
              <a:latin typeface=".VnTime" pitchFamily="34" charset="0"/>
            </a:endParaRPr>
          </a:p>
          <a:p>
            <a:pPr algn="ctr">
              <a:defRPr/>
            </a:pPr>
            <a:r>
              <a:rPr lang="vi-VN" sz="1350" dirty="0">
                <a:solidFill>
                  <a:prstClr val="black"/>
                </a:solidFill>
                <a:latin typeface=".VnTime" pitchFamily="34" charset="0"/>
              </a:rPr>
              <a:t>-----o0o-----</a:t>
            </a:r>
            <a:endParaRPr lang="vi-VN" sz="1181" dirty="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255896" y="1131094"/>
            <a:ext cx="8731155" cy="994172"/>
          </a:xfrm>
          <a:prstGeom prst="ribbon2">
            <a:avLst>
              <a:gd name="adj1" fmla="val 26190"/>
              <a:gd name="adj2" fmla="val 75000"/>
            </a:avLst>
          </a:prstGeom>
          <a:solidFill>
            <a:srgbClr val="33CC33"/>
          </a:solidFill>
          <a:ln w="57150">
            <a:solidFill>
              <a:srgbClr val="009900"/>
            </a:solidFill>
            <a:round/>
            <a:headEnd/>
            <a:tailEnd/>
          </a:ln>
          <a:extLst/>
        </p:spPr>
        <p:txBody>
          <a:bodyPr wrap="none" rtlCol="0">
            <a:norm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vi-VN" sz="76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UỶ BAN NHÂN DÂN QUẬN </a:t>
            </a:r>
            <a:r>
              <a:rPr lang="vi-VN" altLang="vi-VN" sz="76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TÂN BÌNH</a:t>
            </a:r>
            <a:r>
              <a:rPr lang="en-US" altLang="vi-VN" sz="76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altLang="vi-VN" sz="76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en-US" altLang="vi-VN" sz="844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</a:t>
            </a:r>
            <a:r>
              <a:rPr lang="vi-VN" altLang="vi-VN" sz="844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ường Tiểu học YÊN THẾ</a:t>
            </a:r>
            <a:endParaRPr lang="en-US" altLang="vi-VN" sz="844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56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4385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36912"/>
            <a:ext cx="856895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50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01175"/>
            <a:ext cx="2714625" cy="89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626469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01175"/>
            <a:ext cx="2991817" cy="103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6912"/>
            <a:ext cx="8229600" cy="163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51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8229600" cy="335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7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18383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416824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9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32656"/>
            <a:ext cx="27336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572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132856"/>
            <a:ext cx="5616624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9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229600" cy="40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2099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25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82296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7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97542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29" y="1600200"/>
            <a:ext cx="637094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79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0200"/>
            <a:ext cx="741682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11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304256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77" y="1600200"/>
            <a:ext cx="701484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20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9421" y="4509120"/>
            <a:ext cx="8229600" cy="150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0194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0194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57" y="2025879"/>
            <a:ext cx="7997527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9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27</Words>
  <Application>Microsoft Office PowerPoint</Application>
  <PresentationFormat>On-screen Show (4:3)</PresentationFormat>
  <Paragraphs>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.VnTime</vt:lpstr>
      <vt:lpstr>Arial</vt:lpstr>
      <vt:lpstr>Calibri</vt:lpstr>
      <vt:lpstr>等线</vt:lpstr>
      <vt:lpstr>Segoe UI Black</vt:lpstr>
      <vt:lpstr>Times New Roman</vt:lpstr>
      <vt:lpstr>Office Theme</vt:lpstr>
      <vt:lpstr>UỶ BAN NHÂN DÂN QUẬN TÂN BÌNH Trường Tiểu học YÊN THẾ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Minh Anh</cp:lastModifiedBy>
  <cp:revision>55</cp:revision>
  <dcterms:created xsi:type="dcterms:W3CDTF">2020-08-13T15:29:03Z</dcterms:created>
  <dcterms:modified xsi:type="dcterms:W3CDTF">2021-11-18T03:12:41Z</dcterms:modified>
</cp:coreProperties>
</file>